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Lato Italics" charset="1" panose="020F0502020204030203"/>
      <p:regular r:id="rId38"/>
    </p:embeddedFont>
    <p:embeddedFont>
      <p:font typeface="Lato Bold Italics" charset="1" panose="020F0502020204030203"/>
      <p:regular r:id="rId39"/>
    </p:embeddedFont>
    <p:embeddedFont>
      <p:font typeface="Lato Thin" charset="1" panose="020F0502020204030203"/>
      <p:regular r:id="rId40"/>
    </p:embeddedFont>
    <p:embeddedFont>
      <p:font typeface="Lato Thin Italics" charset="1" panose="020F0502020204030203"/>
      <p:regular r:id="rId41"/>
    </p:embeddedFont>
    <p:embeddedFont>
      <p:font typeface="Lato Light" charset="1" panose="020F0502020204030203"/>
      <p:regular r:id="rId42"/>
    </p:embeddedFont>
    <p:embeddedFont>
      <p:font typeface="Lato Light Italics" charset="1" panose="020F0502020204030203"/>
      <p:regular r:id="rId43"/>
    </p:embeddedFont>
    <p:embeddedFont>
      <p:font typeface="Lato Heavy" charset="1" panose="020F0502020204030203"/>
      <p:regular r:id="rId44"/>
    </p:embeddedFont>
    <p:embeddedFont>
      <p:font typeface="Lato Heavy Italics" charset="1" panose="020F05020202040302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gif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Kratika177/Project-sem-3/blob/main/SYNOPSIS%20FORMAT%20(5).pdf" TargetMode="External" Type="http://schemas.openxmlformats.org/officeDocument/2006/relationships/hyperlink"/><Relationship Id="rId3" Target="../media/image10.png" Type="http://schemas.openxmlformats.org/officeDocument/2006/relationships/image"/><Relationship Id="rId4" Target="https://github.com/Kratika177/Project-sem-3/blob/main/SYNOPSIS%20FORMAT%20(5).pdf" TargetMode="External" Type="http://schemas.openxmlformats.org/officeDocument/2006/relationships/hyperlink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2911769"/>
            <a:ext cx="7686097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MOCKMASTER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4106715"/>
            <a:ext cx="10991397" cy="162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STATUS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8322" y="5611372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8322" y="5962793"/>
            <a:ext cx="6583633" cy="126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</a:rPr>
              <a:t>by-</a:t>
            </a:r>
          </a:p>
          <a:p>
            <a:pPr>
              <a:lnSpc>
                <a:spcPts val="3379"/>
              </a:lnSpc>
            </a:pPr>
            <a:r>
              <a:rPr lang="en-US" sz="2413">
                <a:solidFill>
                  <a:srgbClr val="000000"/>
                </a:solidFill>
                <a:latin typeface="Poppins"/>
              </a:rPr>
              <a:t>Kratika Nigam </a:t>
            </a:r>
          </a:p>
          <a:p>
            <a:pPr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</a:rPr>
              <a:t>Manmohan Dwivedi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3C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36834"/>
            <a:ext cx="18288000" cy="8930763"/>
          </a:xfrm>
          <a:custGeom>
            <a:avLst/>
            <a:gdLst/>
            <a:ahLst/>
            <a:cxnLst/>
            <a:rect r="r" b="b" t="t" l="l"/>
            <a:pathLst>
              <a:path h="8930763" w="18288000">
                <a:moveTo>
                  <a:pt x="0" y="0"/>
                </a:moveTo>
                <a:lnTo>
                  <a:pt x="18288000" y="0"/>
                </a:lnTo>
                <a:lnTo>
                  <a:pt x="18288000" y="8930764"/>
                </a:lnTo>
                <a:lnTo>
                  <a:pt x="0" y="893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39" r="-39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6621" y="94409"/>
            <a:ext cx="8074758" cy="134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8"/>
              </a:lnSpc>
              <a:spcBef>
                <a:spcPct val="0"/>
              </a:spcBef>
            </a:pPr>
            <a:r>
              <a:rPr lang="en-US" sz="7898">
                <a:solidFill>
                  <a:srgbClr val="F0F0F0"/>
                </a:solidFill>
                <a:latin typeface="League Spartan"/>
              </a:rPr>
              <a:t>FRONT- END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3C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36834"/>
            <a:ext cx="18288000" cy="8982989"/>
          </a:xfrm>
          <a:custGeom>
            <a:avLst/>
            <a:gdLst/>
            <a:ahLst/>
            <a:cxnLst/>
            <a:rect r="r" b="b" t="t" l="l"/>
            <a:pathLst>
              <a:path h="8982989" w="18288000">
                <a:moveTo>
                  <a:pt x="0" y="0"/>
                </a:moveTo>
                <a:lnTo>
                  <a:pt x="18288000" y="0"/>
                </a:lnTo>
                <a:lnTo>
                  <a:pt x="18288000" y="8982990"/>
                </a:lnTo>
                <a:lnTo>
                  <a:pt x="0" y="898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39" r="-98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6621" y="94409"/>
            <a:ext cx="8074758" cy="134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8"/>
              </a:lnSpc>
              <a:spcBef>
                <a:spcPct val="0"/>
              </a:spcBef>
            </a:pPr>
            <a:r>
              <a:rPr lang="en-US" sz="7898">
                <a:solidFill>
                  <a:srgbClr val="F0F0F0"/>
                </a:solidFill>
                <a:latin typeface="League Spartan"/>
              </a:rPr>
              <a:t>FRONT- END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-1851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067300"/>
            <a:ext cx="18288000" cy="5143500"/>
            <a:chOff x="0" y="0"/>
            <a:chExt cx="4816593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72171" y="6875273"/>
            <a:ext cx="10143658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51909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MILESTONES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845502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67690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00975" y="333375"/>
            <a:ext cx="1924050" cy="19240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00975" y="2257425"/>
            <a:ext cx="1924050" cy="19240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00975" y="4181475"/>
            <a:ext cx="1924050" cy="19240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00975" y="6105525"/>
            <a:ext cx="1924050" cy="19240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800975" y="8029575"/>
            <a:ext cx="1924050" cy="192405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2844995" y="878045"/>
            <a:ext cx="891383" cy="891383"/>
          </a:xfrm>
          <a:custGeom>
            <a:avLst/>
            <a:gdLst/>
            <a:ahLst/>
            <a:cxnLst/>
            <a:rect r="r" b="b" t="t" l="l"/>
            <a:pathLst>
              <a:path h="891383" w="891383">
                <a:moveTo>
                  <a:pt x="0" y="0"/>
                </a:moveTo>
                <a:lnTo>
                  <a:pt x="891383" y="0"/>
                </a:lnTo>
                <a:lnTo>
                  <a:pt x="891383" y="891382"/>
                </a:lnTo>
                <a:lnTo>
                  <a:pt x="0" y="891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813609" y="2750502"/>
            <a:ext cx="891383" cy="891383"/>
          </a:xfrm>
          <a:custGeom>
            <a:avLst/>
            <a:gdLst/>
            <a:ahLst/>
            <a:cxnLst/>
            <a:rect r="r" b="b" t="t" l="l"/>
            <a:pathLst>
              <a:path h="891383" w="891383">
                <a:moveTo>
                  <a:pt x="0" y="0"/>
                </a:moveTo>
                <a:lnTo>
                  <a:pt x="891382" y="0"/>
                </a:lnTo>
                <a:lnTo>
                  <a:pt x="891382" y="891383"/>
                </a:lnTo>
                <a:lnTo>
                  <a:pt x="0" y="891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90687" y="4606062"/>
            <a:ext cx="891383" cy="891383"/>
          </a:xfrm>
          <a:custGeom>
            <a:avLst/>
            <a:gdLst/>
            <a:ahLst/>
            <a:cxnLst/>
            <a:rect r="r" b="b" t="t" l="l"/>
            <a:pathLst>
              <a:path h="891383" w="891383">
                <a:moveTo>
                  <a:pt x="0" y="0"/>
                </a:moveTo>
                <a:lnTo>
                  <a:pt x="891382" y="0"/>
                </a:lnTo>
                <a:lnTo>
                  <a:pt x="891382" y="891382"/>
                </a:lnTo>
                <a:lnTo>
                  <a:pt x="0" y="891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290687" y="6645115"/>
            <a:ext cx="891383" cy="891383"/>
          </a:xfrm>
          <a:custGeom>
            <a:avLst/>
            <a:gdLst/>
            <a:ahLst/>
            <a:cxnLst/>
            <a:rect r="r" b="b" t="t" l="l"/>
            <a:pathLst>
              <a:path h="891383" w="891383">
                <a:moveTo>
                  <a:pt x="0" y="0"/>
                </a:moveTo>
                <a:lnTo>
                  <a:pt x="891382" y="0"/>
                </a:lnTo>
                <a:lnTo>
                  <a:pt x="891382" y="891383"/>
                </a:lnTo>
                <a:lnTo>
                  <a:pt x="0" y="891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290687" y="8234046"/>
            <a:ext cx="1228725" cy="1228725"/>
          </a:xfrm>
          <a:prstGeom prst="rect">
            <a:avLst/>
          </a:prstGeom>
        </p:spPr>
      </p:pic>
      <p:sp>
        <p:nvSpPr>
          <p:cNvPr name="Freeform 28" id="28"/>
          <p:cNvSpPr/>
          <p:nvPr/>
        </p:nvSpPr>
        <p:spPr>
          <a:xfrm flipH="false" flipV="false" rot="0">
            <a:off x="886109" y="2750502"/>
            <a:ext cx="4324066" cy="7536498"/>
          </a:xfrm>
          <a:custGeom>
            <a:avLst/>
            <a:gdLst/>
            <a:ahLst/>
            <a:cxnLst/>
            <a:rect r="r" b="b" t="t" l="l"/>
            <a:pathLst>
              <a:path h="7536498" w="4324066">
                <a:moveTo>
                  <a:pt x="0" y="0"/>
                </a:moveTo>
                <a:lnTo>
                  <a:pt x="4324066" y="0"/>
                </a:lnTo>
                <a:lnTo>
                  <a:pt x="4324066" y="7536498"/>
                </a:lnTo>
                <a:lnTo>
                  <a:pt x="0" y="7536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254993" y="712152"/>
            <a:ext cx="4349782" cy="10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593C8F"/>
                </a:solidFill>
                <a:latin typeface="Canva Sans Bold"/>
              </a:rPr>
              <a:t>1- Synopsis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54993" y="2636202"/>
            <a:ext cx="8091583" cy="10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593C8F"/>
                </a:solidFill>
                <a:latin typeface="Canva Sans Bold"/>
              </a:rPr>
              <a:t>2- Entity relationship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54993" y="4562475"/>
            <a:ext cx="4590002" cy="10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593C8F"/>
                </a:solidFill>
                <a:latin typeface="Canva Sans Bold"/>
              </a:rPr>
              <a:t>3- DataFlow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54993" y="6484302"/>
            <a:ext cx="4876419" cy="10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593C8F"/>
                </a:solidFill>
                <a:latin typeface="Canva Sans Bold"/>
              </a:rPr>
              <a:t>4- Front-End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386248" y="8410575"/>
            <a:ext cx="4613910" cy="10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593C8F"/>
                </a:solidFill>
                <a:latin typeface="Canva Sans Bold"/>
              </a:rPr>
              <a:t>5- Back-End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9792" y="3012383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895062" y="1209088"/>
            <a:ext cx="7618923" cy="7868824"/>
            <a:chOff x="0" y="0"/>
            <a:chExt cx="6350000" cy="6558280"/>
          </a:xfrm>
        </p:grpSpPr>
        <p:sp>
          <p:nvSpPr>
            <p:cNvPr name="Freeform 7" id="7">
              <a:hlinkClick r:id="rId2" tooltip="https://github.com/Kratika177/Project-sem-3/blob/main/SYNOPSIS%20FORMAT%20(5).pdf"/>
            </p:cNvPr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94760" t="-41832" r="-94635" b="-15661"/>
              </a:stretch>
            </a:blipFill>
          </p:spPr>
        </p:sp>
        <p:sp>
          <p:nvSpPr>
            <p:cNvPr name="Freeform 8" id="8">
              <a:hlinkClick r:id="rId4" tooltip="https://github.com/Kratika177/Project-sem-3/blob/main/SYNOPSIS%20FORMAT%20(5).pdf"/>
            </p:cNvPr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9729" y="390439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20" y="1874958"/>
            <a:ext cx="6417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SYNOPSIS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3377798" y="4696960"/>
            <a:ext cx="8074758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0F0F0"/>
                </a:solidFill>
                <a:latin typeface="League Spartan"/>
              </a:rPr>
              <a:t>ENTITY RELATIONSHIP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243063"/>
            <a:ext cx="16826908" cy="9800873"/>
          </a:xfrm>
          <a:custGeom>
            <a:avLst/>
            <a:gdLst/>
            <a:ahLst/>
            <a:cxnLst/>
            <a:rect r="r" b="b" t="t" l="l"/>
            <a:pathLst>
              <a:path h="9800873" w="16826908">
                <a:moveTo>
                  <a:pt x="0" y="0"/>
                </a:moveTo>
                <a:lnTo>
                  <a:pt x="16826908" y="0"/>
                </a:lnTo>
                <a:lnTo>
                  <a:pt x="16826908" y="9800874"/>
                </a:lnTo>
                <a:lnTo>
                  <a:pt x="0" y="9800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82822" y="3982322"/>
            <a:ext cx="2322355" cy="2322355"/>
          </a:xfrm>
          <a:custGeom>
            <a:avLst/>
            <a:gdLst/>
            <a:ahLst/>
            <a:cxnLst/>
            <a:rect r="r" b="b" t="t" l="l"/>
            <a:pathLst>
              <a:path h="2322355" w="2322355">
                <a:moveTo>
                  <a:pt x="0" y="0"/>
                </a:moveTo>
                <a:lnTo>
                  <a:pt x="2322356" y="0"/>
                </a:lnTo>
                <a:lnTo>
                  <a:pt x="2322356" y="2322356"/>
                </a:lnTo>
                <a:lnTo>
                  <a:pt x="0" y="2322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6909" y="886222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DATA FLOW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817005" y="1614935"/>
            <a:ext cx="37742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201495" y="0"/>
            <a:ext cx="588690" cy="10287000"/>
            <a:chOff x="0" y="0"/>
            <a:chExt cx="15504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0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5046">
                  <a:moveTo>
                    <a:pt x="0" y="0"/>
                  </a:moveTo>
                  <a:lnTo>
                    <a:pt x="155046" y="0"/>
                  </a:lnTo>
                  <a:lnTo>
                    <a:pt x="1550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504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249120" y="0"/>
            <a:ext cx="6951409" cy="10287000"/>
          </a:xfrm>
          <a:custGeom>
            <a:avLst/>
            <a:gdLst/>
            <a:ahLst/>
            <a:cxnLst/>
            <a:rect r="r" b="b" t="t" l="l"/>
            <a:pathLst>
              <a:path h="10287000" w="6951409">
                <a:moveTo>
                  <a:pt x="0" y="0"/>
                </a:moveTo>
                <a:lnTo>
                  <a:pt x="6951409" y="0"/>
                </a:lnTo>
                <a:lnTo>
                  <a:pt x="69514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6909" y="328165"/>
            <a:ext cx="3255770" cy="122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0"/>
              </a:lnSpc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3</a:t>
            </a:r>
          </a:p>
          <a:p>
            <a:pPr>
              <a:lnSpc>
                <a:spcPts val="49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16909" y="3266440"/>
            <a:ext cx="6910483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93C8F"/>
                </a:solidFill>
                <a:latin typeface="Canva Sans Bold"/>
              </a:rPr>
              <a:t>Additional Databases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Agent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Questions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Feedbacks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943460" y="4602955"/>
            <a:ext cx="2322355" cy="2322355"/>
          </a:xfrm>
          <a:custGeom>
            <a:avLst/>
            <a:gdLst/>
            <a:ahLst/>
            <a:cxnLst/>
            <a:rect r="r" b="b" t="t" l="l"/>
            <a:pathLst>
              <a:path h="2322355" w="2322355">
                <a:moveTo>
                  <a:pt x="0" y="0"/>
                </a:moveTo>
                <a:lnTo>
                  <a:pt x="2322355" y="0"/>
                </a:lnTo>
                <a:lnTo>
                  <a:pt x="2322355" y="2322355"/>
                </a:lnTo>
                <a:lnTo>
                  <a:pt x="0" y="2322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3C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06621" y="-142875"/>
            <a:ext cx="8074758" cy="134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8"/>
              </a:lnSpc>
              <a:spcBef>
                <a:spcPct val="0"/>
              </a:spcBef>
            </a:pPr>
            <a:r>
              <a:rPr lang="en-US" sz="7898">
                <a:solidFill>
                  <a:srgbClr val="F0F0F0"/>
                </a:solidFill>
                <a:latin typeface="League Spartan"/>
              </a:rPr>
              <a:t>FRONT- END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1199550"/>
            <a:ext cx="18288000" cy="9089936"/>
          </a:xfrm>
          <a:custGeom>
            <a:avLst/>
            <a:gdLst/>
            <a:ahLst/>
            <a:cxnLst/>
            <a:rect r="r" b="b" t="t" l="l"/>
            <a:pathLst>
              <a:path h="9089936" w="18288000">
                <a:moveTo>
                  <a:pt x="0" y="0"/>
                </a:moveTo>
                <a:lnTo>
                  <a:pt x="18288000" y="0"/>
                </a:lnTo>
                <a:lnTo>
                  <a:pt x="18288000" y="9089936"/>
                </a:lnTo>
                <a:lnTo>
                  <a:pt x="0" y="9089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278" r="-98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3C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36834"/>
            <a:ext cx="18288000" cy="8850166"/>
          </a:xfrm>
          <a:custGeom>
            <a:avLst/>
            <a:gdLst/>
            <a:ahLst/>
            <a:cxnLst/>
            <a:rect r="r" b="b" t="t" l="l"/>
            <a:pathLst>
              <a:path h="8850166" w="18288000">
                <a:moveTo>
                  <a:pt x="0" y="0"/>
                </a:moveTo>
                <a:lnTo>
                  <a:pt x="18288000" y="0"/>
                </a:lnTo>
                <a:lnTo>
                  <a:pt x="18288000" y="8850166"/>
                </a:lnTo>
                <a:lnTo>
                  <a:pt x="0" y="885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2" r="-68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6621" y="94409"/>
            <a:ext cx="8074758" cy="134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8"/>
              </a:lnSpc>
              <a:spcBef>
                <a:spcPct val="0"/>
              </a:spcBef>
            </a:pPr>
            <a:r>
              <a:rPr lang="en-US" sz="7898">
                <a:solidFill>
                  <a:srgbClr val="F0F0F0"/>
                </a:solidFill>
                <a:latin typeface="League Spartan"/>
              </a:rPr>
              <a:t>FRONT- END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3C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36834"/>
            <a:ext cx="18288000" cy="8789862"/>
          </a:xfrm>
          <a:custGeom>
            <a:avLst/>
            <a:gdLst/>
            <a:ahLst/>
            <a:cxnLst/>
            <a:rect r="r" b="b" t="t" l="l"/>
            <a:pathLst>
              <a:path h="8789862" w="18288000">
                <a:moveTo>
                  <a:pt x="0" y="0"/>
                </a:moveTo>
                <a:lnTo>
                  <a:pt x="18288000" y="0"/>
                </a:lnTo>
                <a:lnTo>
                  <a:pt x="18288000" y="8789862"/>
                </a:lnTo>
                <a:lnTo>
                  <a:pt x="0" y="8789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032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6621" y="94409"/>
            <a:ext cx="8074758" cy="134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8"/>
              </a:lnSpc>
              <a:spcBef>
                <a:spcPct val="0"/>
              </a:spcBef>
            </a:pPr>
            <a:r>
              <a:rPr lang="en-US" sz="7898">
                <a:solidFill>
                  <a:srgbClr val="F0F0F0"/>
                </a:solidFill>
                <a:latin typeface="League Spartan"/>
              </a:rPr>
              <a:t>FRONT- END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3C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38276"/>
            <a:ext cx="18288000" cy="8948724"/>
          </a:xfrm>
          <a:custGeom>
            <a:avLst/>
            <a:gdLst/>
            <a:ahLst/>
            <a:cxnLst/>
            <a:rect r="r" b="b" t="t" l="l"/>
            <a:pathLst>
              <a:path h="8948724" w="18288000">
                <a:moveTo>
                  <a:pt x="0" y="0"/>
                </a:moveTo>
                <a:lnTo>
                  <a:pt x="18288000" y="0"/>
                </a:lnTo>
                <a:lnTo>
                  <a:pt x="18288000" y="8948724"/>
                </a:lnTo>
                <a:lnTo>
                  <a:pt x="0" y="8948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5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6621" y="94409"/>
            <a:ext cx="8074758" cy="134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8"/>
              </a:lnSpc>
              <a:spcBef>
                <a:spcPct val="0"/>
              </a:spcBef>
            </a:pPr>
            <a:r>
              <a:rPr lang="en-US" sz="7898">
                <a:solidFill>
                  <a:srgbClr val="F0F0F0"/>
                </a:solidFill>
                <a:latin typeface="League Spartan"/>
              </a:rPr>
              <a:t>FRONT- 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DAFyn6OgclE</dc:identifier>
  <dcterms:modified xsi:type="dcterms:W3CDTF">2011-08-01T06:04:30Z</dcterms:modified>
  <cp:revision>1</cp:revision>
  <dc:title>MOCKMASTER</dc:title>
</cp:coreProperties>
</file>